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>
        <p:scale>
          <a:sx n="100" d="100"/>
          <a:sy n="100" d="100"/>
        </p:scale>
        <p:origin x="5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242-6E50-4F06-8BAB-4C159A0EEC0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CF61-7927-46F8-A316-442D4F2B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" Type="http://schemas.openxmlformats.org/officeDocument/2006/relationships/image" Target="../media/image18.gif"/><Relationship Id="rId21" Type="http://schemas.openxmlformats.org/officeDocument/2006/relationships/image" Target="../media/image36.gif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389" y="929984"/>
            <a:ext cx="8041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What are </a:t>
            </a:r>
            <a:r>
              <a:rPr lang="en-US" sz="4000" i="1" dirty="0" smtClean="0">
                <a:solidFill>
                  <a:schemeClr val="accent1"/>
                </a:solidFill>
              </a:rPr>
              <a:t>Jeopardy!</a:t>
            </a:r>
            <a:r>
              <a:rPr lang="en-US" sz="4000" dirty="0" smtClean="0">
                <a:solidFill>
                  <a:schemeClr val="accent1"/>
                </a:solidFill>
              </a:rPr>
              <a:t> Review Sessions?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066" y="2236064"/>
            <a:ext cx="3859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David Dixon</a:t>
            </a:r>
          </a:p>
          <a:p>
            <a:endParaRPr lang="en-US" sz="2800" dirty="0" smtClean="0"/>
          </a:p>
          <a:p>
            <a:r>
              <a:rPr lang="en-US" sz="2800" dirty="0" smtClean="0"/>
              <a:t>Saddleback College</a:t>
            </a:r>
          </a:p>
          <a:p>
            <a:r>
              <a:rPr lang="en-US" sz="2800" dirty="0" smtClean="0"/>
              <a:t>(Orange County, California)</a:t>
            </a:r>
          </a:p>
          <a:p>
            <a:endParaRPr lang="en-US" sz="2800" dirty="0"/>
          </a:p>
          <a:p>
            <a:r>
              <a:rPr lang="en-US" sz="2800" i="1" dirty="0" smtClean="0"/>
              <a:t>AAPT Winter Meeting</a:t>
            </a:r>
          </a:p>
          <a:p>
            <a:r>
              <a:rPr lang="en-US" sz="2800" i="1" dirty="0" smtClean="0"/>
              <a:t>January 12, 2016</a:t>
            </a:r>
            <a:endParaRPr lang="en-US" sz="2800" i="1" dirty="0"/>
          </a:p>
        </p:txBody>
      </p:sp>
      <p:pic>
        <p:nvPicPr>
          <p:cNvPr id="1026" name="Picture 2" descr="http://www.says-it.com/scripts/jeopardy.pl?text1=This+is+a+fun+way+to+review+material+in+introductory+physics+cla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9" y="2408840"/>
            <a:ext cx="4488872" cy="33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504950"/>
            <a:ext cx="7760245" cy="4738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7" y="600075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1"/>
                </a:solidFill>
              </a:rPr>
              <a:t>Optional: show your own appearance on Jeopardy!</a:t>
            </a:r>
            <a:endParaRPr lang="en-US" sz="2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ys-it.com/scripts/jeopardy.pl?text1=The+ratio+between+the+energy+of+a+photon+and+its+frequency+is+called+what%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" y="992487"/>
            <a:ext cx="1304665" cy="9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ays-it.com/scripts/jeopardy.pl?text1=Two+0.511+MeV+photons+are+produced+when+an+electron+interacts+with+what+particle%3F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2" y="2162140"/>
            <a:ext cx="1325072" cy="9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ays-it.com/scripts/jeopardy.pl?text1=Light+having+a+wavelength+equal+to+the+distance+between+nuclei+in+a+solid+is+in+what+part+of+the+spectrum%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2" y="3392331"/>
            <a:ext cx="1334140" cy="9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ays-it.com/scripts/jeopardy.pl?text1=When+light+having+a+wavelength+of+400+nm+or+shorter+is+shone+on+a+metal%2C+it+ejects+electrons.+What+is+its+work+function%3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1" y="4571163"/>
            <a:ext cx="1334141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ays-it.com/scripts/jeopardy.pl?text1=What+is+the+second-longest+wavelength+in+the+Paschen+series+in+hydrogen%3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2" y="5761126"/>
            <a:ext cx="1302351" cy="9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ays-it.com/scripts/jeopardy.pl?text1=In+which+thermodynamic+process+is+the+total+thermal+energy+of+a+gas+unchanged%3F+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90" y="992487"/>
            <a:ext cx="1307973" cy="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ys-it.com/scripts/jeopardy.pl?text1=How+much+condensing+steam+%28at+100+C%29+will+melt+one+gram+of+ice+%28at+0+C%29%3F++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90" y="4571163"/>
            <a:ext cx="1307974" cy="9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ays-it.com/scripts/jeopardy.pl?text1=What+heat+engine+consists+of+two+adiabatic+and+two+isothermal+processes%3F+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20" y="2171635"/>
            <a:ext cx="1317043" cy="9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ays-it.com/scripts/jeopardy.pl?text1=What+thermodynamic+principle+is+equivalent+to+the+law+of+Conservation+of+Energy%3F++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21" y="3385340"/>
            <a:ext cx="1317044" cy="9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ays-it.com/scripts/jeopardy.pl?text1=If+Helium+at+0+C+is+adiabatically+compressed+by+a+factor+of+12%2C+what+will+be+its+temperature+%28in+C%29%3F+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89" y="5759177"/>
            <a:ext cx="1307973" cy="9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76379" y="1007596"/>
            <a:ext cx="1283066" cy="913249"/>
            <a:chOff x="0" y="0"/>
            <a:chExt cx="2953265" cy="2214949"/>
          </a:xfrm>
        </p:grpSpPr>
        <p:pic>
          <p:nvPicPr>
            <p:cNvPr id="15" name="Picture 6" descr="http://www.says-it.com/scripts/jeopardy.pl?text1=What+does+the+%22mu%22+represent+in+this+equation%3F%0D%0A%0D%0A%0D%0A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53265" cy="221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\hbar\frac{\partial}{\partial t} \Psi(\mathbf{r},t) = \left [ \frac{-\hbar^2}{2\mu}\nabla^2 + V(\mathbf{r},t)\right ] \Psi(\mathbf{r},t)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74" y="1604768"/>
              <a:ext cx="2411916" cy="338515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7" name="Picture 2" descr="http://www.says-it.com/scripts/jeopardy.pl?text1=What+is+the+absolute+square+of+the+wavefunction+called%3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79" y="2171290"/>
            <a:ext cx="1283066" cy="9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ays-it.com/scripts/jeopardy.pl?text1=Including+spin%2C+how+many+states+of+the+hydrogen+atom+have+principal+quantum+number+%0D%0An%3D3%3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37" y="3392331"/>
            <a:ext cx="1269808" cy="9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says-it.com/scripts/jeopardy.pl?text1=What+is+the+wavelength+of+an+electron+with+a+total+energy+of+1+GeV%3F++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79" y="4578785"/>
            <a:ext cx="1283066" cy="9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ays-it.com/scripts/jeopardy.pl?text1=Draw+the+wavefunction+for+the+4th+excited+state+of+a+quantum+oscillator.+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79" y="5767750"/>
            <a:ext cx="1283066" cy="9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says-it.com/scripts/jeopardy.pl?text1=Who+was+awarded+the+Nobel+Prize+in+1921+for+explaining+the+photoelectric+effect%3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1" y="1029355"/>
            <a:ext cx="1320446" cy="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says-it.com/scripts/jeopardy.pl?text1=Murray+Gell-Mann+proposed+what+theory+of+particle+physics%2C+predicting+the+existence+of+the+omega-minus+baryon%3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0" y="2171290"/>
            <a:ext cx="1320447" cy="9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says-it.com/scripts/jeopardy.pl?text1=The+concept+of+matter+waves+was+first+proposed+by+what+Frenchman%3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1" y="3392332"/>
            <a:ext cx="1320447" cy="9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says-it.com/scripts/jeopardy.pl?text1=Goudsmit%2C+Uhlenbeck%2C+and+Pauli+proposed+what+property+to+explain+the+anomalous+Zeeman+effect%3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2" y="4571163"/>
            <a:ext cx="1320448" cy="9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says-it.com/scripts/jeopardy.pl?text1=Whose+experiments+with+X-ray+scattering+off+of+free+electrons+showed+that+photons+have+momentum%3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94" y="5772207"/>
            <a:ext cx="1318833" cy="9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says-it.com/scripts/jeopardy.pl?text1=The+particles+that+form+ordinary+matter%E2%80%94electrons%2C+protons%2C+and+neutrons%E2%80%94are+all+classified+as+what+kind+of+particle%3F+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8" y="1036992"/>
            <a:ext cx="1228654" cy="9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14450" y="198240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rounds available upon request: </a:t>
            </a:r>
            <a:r>
              <a:rPr lang="en-US" dirty="0" smtClean="0">
                <a:solidFill>
                  <a:schemeClr val="accent1"/>
                </a:solidFill>
              </a:rPr>
              <a:t>ddixon@saddleback.edu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8" name="Picture 2" descr="http://www.says-it.com/scripts/jeopardy.pl?text1=What+is+the+wavelength+of+a+standing+wave+on+a+string+1.2+meter+long+that+shows+three+antinodes%3F+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8" y="2171635"/>
            <a:ext cx="1228654" cy="9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says-it.com/scripts/jeopardy.pl?text1=Air+is+adiabat-+ically+compressed+and+then+cools+to+room+temperature+isochorically.+Draw+the+path+it+takes+on+a+pV+diagram.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8" y="3399969"/>
            <a:ext cx="1228654" cy="92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says-it.com/scripts/jeopardy.pl?text1=In+Greek+mythology%2C+name+either+of+the+twin+archers%2C+themselves+major+Olympian+deities%2C+born+to+Zeus+and+the+Titan+Leto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8" y="4586423"/>
            <a:ext cx="1228654" cy="9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says-it.com/scripts/jeopardy.pl?text1=+In+terms+of+f%2C+how+far+must+an+object+be+from+a+concave+mirror+in+order+to+produce+a+virtual+image+that+is+twice+as+big+as+the+object%3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97" y="5803412"/>
            <a:ext cx="1228653" cy="8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360069" y="733300"/>
            <a:ext cx="964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POTPOURRI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049315" y="677072"/>
            <a:ext cx="1632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THERMODYNAMICS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98172" y="584738"/>
            <a:ext cx="102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QUANTUM</a:t>
            </a:r>
          </a:p>
          <a:p>
            <a:pPr algn="ctr"/>
            <a:r>
              <a:rPr lang="en-US" sz="1200" b="1" dirty="0" smtClean="0"/>
              <a:t>MECHANICS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74739" y="704872"/>
            <a:ext cx="897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PHYSICISTS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78133" y="677072"/>
            <a:ext cx="1632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PHOTONS AND ATOMS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811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352"/>
            <a:ext cx="9153897" cy="5148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714" y="1921238"/>
            <a:ext cx="12653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scoreboard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810" y="1459573"/>
            <a:ext cx="170410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 display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(PowerPoint)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7839" y="1782739"/>
            <a:ext cx="131416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game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857875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(room SM 102, Saddleback College, December 8,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452585"/>
            <a:ext cx="514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accent1"/>
                </a:solidFill>
              </a:rPr>
              <a:t>R</a:t>
            </a:r>
            <a:r>
              <a:rPr lang="en-US" sz="4400" i="1" dirty="0" smtClean="0">
                <a:solidFill>
                  <a:schemeClr val="accent1"/>
                </a:solidFill>
              </a:rPr>
              <a:t>equirements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7" y="1403350"/>
            <a:ext cx="7288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lass size &lt;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eams of 3–5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o buzzer system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verhead projector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each round = 25 questions </a:t>
            </a:r>
          </a:p>
          <a:p>
            <a:pPr lvl="4"/>
            <a:r>
              <a:rPr lang="en-US" sz="2800" dirty="0" smtClean="0"/>
              <a:t>     (5 categories, 5 questions each) </a:t>
            </a:r>
          </a:p>
          <a:p>
            <a:pPr lvl="4"/>
            <a:r>
              <a:rPr lang="en-US" sz="2800" dirty="0" smtClean="0"/>
              <a:t>  =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pen book, open notes (but no internet!)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</a:t>
            </a:r>
            <a:r>
              <a:rPr lang="en-US" sz="2800" dirty="0" smtClean="0"/>
              <a:t>isible clock: teams have a limited amount of time to answer each question</a:t>
            </a:r>
          </a:p>
        </p:txBody>
      </p:sp>
    </p:spTree>
    <p:extLst>
      <p:ext uri="{BB962C8B-B14F-4D97-AF65-F5344CB8AC3E}">
        <p14:creationId xmlns:p14="http://schemas.microsoft.com/office/powerpoint/2010/main" val="26044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452585"/>
            <a:ext cx="514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</a:rPr>
              <a:t>Playing the game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extendeddisc.org/wp-content/uploads/2014/01/bigstock-Group-Of-Students-443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44" y="1666705"/>
            <a:ext cx="2263684" cy="16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eviews.123rf.com/images/andresr/andresr1206/andresr120600543/14095175-Happy-group-of-students-smiling-isolated-over-a-white-background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44" y="1754354"/>
            <a:ext cx="2427356" cy="15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43" y="1467812"/>
            <a:ext cx="1408710" cy="18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6427" y="3438532"/>
            <a:ext cx="699822" cy="380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42433" y="3453418"/>
            <a:ext cx="94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2034" y="345341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289" y="4068536"/>
            <a:ext cx="735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Teams take turns choosing questions from the game board </a:t>
            </a:r>
          </a:p>
          <a:p>
            <a:r>
              <a:rPr lang="en-US" dirty="0" smtClean="0"/>
              <a:t>(Team 1 picks the first question, Team 2 picks the second question, etc.)</a:t>
            </a:r>
          </a:p>
          <a:p>
            <a:endParaRPr lang="en-US" dirty="0"/>
          </a:p>
          <a:p>
            <a:r>
              <a:rPr lang="en-US" dirty="0" smtClean="0"/>
              <a:t>Teams may either </a:t>
            </a:r>
            <a:r>
              <a:rPr lang="en-US" b="1" dirty="0" smtClean="0"/>
              <a:t>answer</a:t>
            </a:r>
            <a:r>
              <a:rPr lang="en-US" dirty="0" smtClean="0"/>
              <a:t> or </a:t>
            </a:r>
            <a:r>
              <a:rPr lang="en-US" b="1" dirty="0" smtClean="0"/>
              <a:t>pass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If they </a:t>
            </a:r>
            <a:r>
              <a:rPr lang="en-US" b="1" dirty="0" smtClean="0"/>
              <a:t>answer correctly</a:t>
            </a:r>
            <a:r>
              <a:rPr lang="en-US" dirty="0" smtClean="0"/>
              <a:t>, they win points.</a:t>
            </a:r>
          </a:p>
          <a:p>
            <a:r>
              <a:rPr lang="en-US" dirty="0" smtClean="0"/>
              <a:t>If they </a:t>
            </a:r>
            <a:r>
              <a:rPr lang="en-US" b="1" dirty="0" smtClean="0"/>
              <a:t>answer incorrectly</a:t>
            </a:r>
            <a:r>
              <a:rPr lang="en-US" dirty="0" smtClean="0"/>
              <a:t>, they </a:t>
            </a:r>
            <a:r>
              <a:rPr lang="en-US" i="1" dirty="0" smtClean="0"/>
              <a:t>lose</a:t>
            </a:r>
            <a:r>
              <a:rPr lang="en-US" dirty="0" smtClean="0"/>
              <a:t> points and the next team can answer.</a:t>
            </a:r>
          </a:p>
          <a:p>
            <a:r>
              <a:rPr lang="en-US" dirty="0" smtClean="0"/>
              <a:t>If they </a:t>
            </a:r>
            <a:r>
              <a:rPr lang="en-US" b="1" dirty="0" smtClean="0"/>
              <a:t>pass</a:t>
            </a:r>
            <a:r>
              <a:rPr lang="en-US" dirty="0" smtClean="0"/>
              <a:t>, their score is unaffected, and the next team can answer.</a:t>
            </a:r>
          </a:p>
        </p:txBody>
      </p:sp>
    </p:spTree>
    <p:extLst>
      <p:ext uri="{BB962C8B-B14F-4D97-AF65-F5344CB8AC3E}">
        <p14:creationId xmlns:p14="http://schemas.microsoft.com/office/powerpoint/2010/main" val="1746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943" y="424010"/>
            <a:ext cx="514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</a:rPr>
              <a:t>Gameplay examples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pic>
        <p:nvPicPr>
          <p:cNvPr id="3" name="Picture 8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88" y="1572978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2860" y="1586589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1: please choose the first question.</a:t>
            </a:r>
            <a:endParaRPr lang="en-US" dirty="0"/>
          </a:p>
        </p:txBody>
      </p:sp>
      <p:pic>
        <p:nvPicPr>
          <p:cNvPr id="7" name="Picture 2" descr="http://www.extendeddisc.org/wp-content/uploads/2014/01/bigstock-Group-Of-Students-4430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79" y="2048254"/>
            <a:ext cx="1625508" cy="11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6325" y="2218730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“Waves and Sound” for 100.</a:t>
            </a:r>
            <a:endParaRPr lang="en-US" dirty="0"/>
          </a:p>
        </p:txBody>
      </p:sp>
      <p:pic>
        <p:nvPicPr>
          <p:cNvPr id="9" name="Picture 8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89" y="3270658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ays-it.com/scripts/jeopardy.pl?text1=What+is+the+distance+between+nodes+in+a+standing+wave%3F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59" y="3270658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xtendeddisc.org/wp-content/uploads/2014/01/bigstock-Group-Of-Students-4430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79" y="4458457"/>
            <a:ext cx="1625508" cy="11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5825" y="4782074"/>
            <a:ext cx="198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a wavelength.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3308" y="4597408"/>
            <a:ext cx="21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30 seconds.</a:t>
            </a:r>
            <a:endParaRPr lang="en-US" dirty="0"/>
          </a:p>
        </p:txBody>
      </p:sp>
      <p:pic>
        <p:nvPicPr>
          <p:cNvPr id="14" name="Picture 13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88" y="5226445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72859" y="5462041"/>
            <a:ext cx="245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for 100 points! </a:t>
            </a:r>
          </a:p>
          <a:p>
            <a:r>
              <a:rPr lang="en-US" dirty="0" smtClean="0"/>
              <a:t>Team 2: pick the next question.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6835" y="710910"/>
            <a:ext cx="167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 answer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24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1390541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ays-it.com/scripts/jeopardy.pl?text1=What+is+the+distance+between+nodes+in+a+standing+wave%3F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93" y="123287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xtendeddisc.org/wp-content/uploads/2014/01/bigstock-Group-Of-Students-4430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1" y="2604475"/>
            <a:ext cx="1625508" cy="11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38538" y="3004155"/>
            <a:ext cx="187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wavelength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22548" y="2638041"/>
            <a:ext cx="21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30 seconds.</a:t>
            </a:r>
            <a:endParaRPr lang="en-US" dirty="0"/>
          </a:p>
        </p:txBody>
      </p:sp>
      <p:pic>
        <p:nvPicPr>
          <p:cNvPr id="11" name="Picture 10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3297917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7458" y="3234329"/>
            <a:ext cx="1724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Incorrect! You lose 100 points. Team 2: you have 15 seconds to steal.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6943" y="424010"/>
            <a:ext cx="514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</a:rPr>
              <a:t>Gameplay examples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pic>
        <p:nvPicPr>
          <p:cNvPr id="14" name="Picture 6" descr="http://previews.123rf.com/images/andresr/andresr1206/andresr120600543/14095175-Happy-group-of-students-smiling-isolated-over-a-white-background-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5" y="4865836"/>
            <a:ext cx="1625508" cy="1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67096" y="5086830"/>
            <a:ext cx="186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Half a wavelength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00487" y="686234"/>
            <a:ext cx="19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incorrect answer</a:t>
            </a:r>
            <a:endParaRPr lang="en-US" b="1" dirty="0"/>
          </a:p>
        </p:txBody>
      </p:sp>
      <p:pic>
        <p:nvPicPr>
          <p:cNvPr id="17" name="Picture 16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5205293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96659" y="5337527"/>
            <a:ext cx="228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for 100 points. </a:t>
            </a:r>
          </a:p>
          <a:p>
            <a:r>
              <a:rPr lang="en-US" dirty="0" smtClean="0"/>
              <a:t>Team 2: pick the next question.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52700" y="4114800"/>
            <a:ext cx="5857874" cy="369332"/>
            <a:chOff x="2552700" y="4114800"/>
            <a:chExt cx="5857874" cy="369332"/>
          </a:xfrm>
        </p:grpSpPr>
        <p:sp>
          <p:nvSpPr>
            <p:cNvPr id="19" name="Rectangle 18"/>
            <p:cNvSpPr/>
            <p:nvPr/>
          </p:nvSpPr>
          <p:spPr>
            <a:xfrm>
              <a:off x="2552700" y="4114800"/>
              <a:ext cx="1158783" cy="266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3"/>
            </p:cNvCxnSpPr>
            <p:nvPr/>
          </p:nvCxnSpPr>
          <p:spPr>
            <a:xfrm>
              <a:off x="3711483" y="4248150"/>
              <a:ext cx="1193892" cy="9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029199" y="4114800"/>
              <a:ext cx="338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opposing teams get half the time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0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1390541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ays-it.com/scripts/jeopardy.pl?text1=What+is+the+distance+between+nodes+in+a+standing+wave%3F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93" y="1232875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extendeddisc.org/wp-content/uploads/2014/01/bigstock-Group-Of-Students-4430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2" y="2578340"/>
            <a:ext cx="1625508" cy="11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53083" y="2759360"/>
            <a:ext cx="187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not sure. Pass.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22548" y="2638041"/>
            <a:ext cx="218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30 seconds.</a:t>
            </a:r>
            <a:endParaRPr lang="en-US" dirty="0"/>
          </a:p>
        </p:txBody>
      </p:sp>
      <p:pic>
        <p:nvPicPr>
          <p:cNvPr id="20" name="Picture 19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3297917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90493" y="3403180"/>
            <a:ext cx="172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 2: you have 15 seconds to steal.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6943" y="424010"/>
            <a:ext cx="514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</a:rPr>
              <a:t>Gameplay examples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pic>
        <p:nvPicPr>
          <p:cNvPr id="23" name="Picture 6" descr="http://previews.123rf.com/images/andresr/andresr1206/andresr120600543/14095175-Happy-group-of-students-smiling-isolated-over-a-white-background--Stock-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14" y="4335476"/>
            <a:ext cx="1625508" cy="1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53083" y="4457943"/>
            <a:ext cx="1929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We’re not sure either. Pass.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72174" y="737998"/>
            <a:ext cx="19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ass</a:t>
            </a:r>
          </a:p>
        </p:txBody>
      </p:sp>
      <p:pic>
        <p:nvPicPr>
          <p:cNvPr id="26" name="Picture 25" descr="http://www.clipartlord.com/wp-content/uploads/2014/06/profess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8" y="5152920"/>
            <a:ext cx="890571" cy="11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90493" y="5180712"/>
            <a:ext cx="2283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answer is “half a wavelength.”</a:t>
            </a:r>
          </a:p>
          <a:p>
            <a:r>
              <a:rPr lang="en-US" dirty="0" smtClean="0"/>
              <a:t>Team 2: pick the next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468" y="344894"/>
            <a:ext cx="2821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accent1"/>
                </a:solidFill>
              </a:rPr>
              <a:t>Questions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226" y="124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Factual recall (30 seconds)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8276" y="124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calculation (1 minute)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8226" y="399680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calculation (2 minutes)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1816" y="399626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DOUBLE (3 minutes)</a:t>
            </a:r>
          </a:p>
        </p:txBody>
      </p:sp>
      <p:pic>
        <p:nvPicPr>
          <p:cNvPr id="7" name="Picture 2" descr="http://www.says-it.com/scripts/jeopardy.pl?text1=JJ+Thomson+discovered+the+first+subatomic+particle+in+1897.+Which+one%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1669881"/>
            <a:ext cx="2876550" cy="214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ys-it.com/scripts/jeopardy.pl?text1=If+you+move+at+the+speed+of+sound+towards+a+siren+emitting+a+500+Hz+tone%2C+what+is+the+frequency+you+hear%3F+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4373522"/>
            <a:ext cx="2876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ays-it.com/scripts/jeopardy.pl?text1=In+electron-volts%2C+what+is+the+energy+equivalent+of+1+gram+of+mass%3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15" y="1669881"/>
            <a:ext cx="2895601" cy="21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ays-it.com/scripts/jeopardy.pl?text1=When+light+%28625+nm%29+is+shone+through+a+diffraction+grating+having+750+slits%2Fmm%2C+how+many+maxima+are+seen%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15" y="4373522"/>
            <a:ext cx="28956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19889" y="587303"/>
            <a:ext cx="3323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http://www.says-it.com/jeopardy</a:t>
            </a:r>
          </a:p>
        </p:txBody>
      </p:sp>
    </p:spTree>
    <p:extLst>
      <p:ext uri="{BB962C8B-B14F-4D97-AF65-F5344CB8AC3E}">
        <p14:creationId xmlns:p14="http://schemas.microsoft.com/office/powerpoint/2010/main" val="6908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25" y="70485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Optional: non-physics questions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www.says-it.com/scripts/jeopardy.pl?text1=The+front+and+back+cover+of+what+1973+rock+album+demonstrates+the+phenomenon+of+dispersion%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038351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ays-it.com/scripts/jeopardy.pl?text1=Al+Pacino+and+Robert+De+Niro+have+appeared+in+three+movies+together%3A+The+Godfather+Part+II%2C+Righteous+Kill%2C+and+what%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3" y="2038351"/>
            <a:ext cx="3492499" cy="26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0637" y="5025509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Dark Side of the Moon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57936" y="5006341"/>
            <a:ext cx="71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Heat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73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385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Dixon</dc:creator>
  <cp:lastModifiedBy>David Dixon</cp:lastModifiedBy>
  <cp:revision>24</cp:revision>
  <dcterms:created xsi:type="dcterms:W3CDTF">2016-01-03T23:56:25Z</dcterms:created>
  <dcterms:modified xsi:type="dcterms:W3CDTF">2016-01-04T03:08:28Z</dcterms:modified>
</cp:coreProperties>
</file>